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7559675" cy="1069149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 userDrawn="1">
          <p15:clr>
            <a:srgbClr val="A4A3A4"/>
          </p15:clr>
        </p15:guide>
        <p15:guide id="2" pos="23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3367"/>
        <p:guide pos="23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743350" y="1425666"/>
            <a:ext cx="6076276" cy="4007581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96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743350" y="5551117"/>
            <a:ext cx="6076276" cy="2295659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985" spc="200"/>
            </a:lvl1pPr>
            <a:lvl2pPr marL="377825" indent="0" algn="ctr">
              <a:buNone/>
              <a:defRPr sz="1655"/>
            </a:lvl2pPr>
            <a:lvl3pPr marL="756285" indent="0" algn="ctr">
              <a:buNone/>
              <a:defRPr sz="1490"/>
            </a:lvl3pPr>
            <a:lvl4pPr marL="1134110" indent="0" algn="ctr">
              <a:buNone/>
              <a:defRPr sz="1325"/>
            </a:lvl4pPr>
            <a:lvl5pPr marL="1511935" indent="0" algn="ctr">
              <a:buNone/>
              <a:defRPr sz="1325"/>
            </a:lvl5pPr>
            <a:lvl6pPr marL="1889760" indent="0" algn="ctr">
              <a:buNone/>
              <a:defRPr sz="1325"/>
            </a:lvl6pPr>
            <a:lvl7pPr marL="2268220" indent="0" algn="ctr">
              <a:buNone/>
              <a:defRPr sz="1325"/>
            </a:lvl7pPr>
            <a:lvl8pPr marL="2646045" indent="0" algn="ctr">
              <a:buNone/>
              <a:defRPr sz="1325"/>
            </a:lvl8pPr>
            <a:lvl9pPr marL="3023870" indent="0" algn="ctr">
              <a:buNone/>
              <a:defRPr sz="1325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377256" y="1206765"/>
            <a:ext cx="6804000" cy="854838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743350" y="3872872"/>
            <a:ext cx="6076276" cy="1588439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96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743350" y="5551117"/>
            <a:ext cx="6076276" cy="735284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985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77256" y="948573"/>
            <a:ext cx="6801768" cy="110012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377256" y="2323723"/>
            <a:ext cx="6801768" cy="7420199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234453" y="6000146"/>
            <a:ext cx="4817268" cy="1195539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64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234453" y="7195685"/>
            <a:ext cx="4817268" cy="1352699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49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7782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2pPr>
            <a:lvl3pPr marL="75628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3pPr>
            <a:lvl4pPr marL="113411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4pPr>
            <a:lvl5pPr marL="151193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5pPr>
            <a:lvl6pPr marL="188976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6pPr>
            <a:lvl7pPr marL="226822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7pPr>
            <a:lvl8pPr marL="264604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8pPr>
            <a:lvl9pPr marL="302387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77256" y="948573"/>
            <a:ext cx="6801768" cy="110012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377256" y="2340562"/>
            <a:ext cx="3210024" cy="7403361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975697" y="2340562"/>
            <a:ext cx="3210024" cy="7403361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77256" y="948573"/>
            <a:ext cx="6801768" cy="110012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77256" y="2228305"/>
            <a:ext cx="3312709" cy="594963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65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77825" indent="0">
              <a:buNone/>
              <a:defRPr sz="1655" b="1"/>
            </a:lvl2pPr>
            <a:lvl3pPr marL="756285" indent="0">
              <a:buNone/>
              <a:defRPr sz="1490" b="1"/>
            </a:lvl3pPr>
            <a:lvl4pPr marL="1134110" indent="0">
              <a:buNone/>
              <a:defRPr sz="1325" b="1"/>
            </a:lvl4pPr>
            <a:lvl5pPr marL="1511935" indent="0">
              <a:buNone/>
              <a:defRPr sz="1325" b="1"/>
            </a:lvl5pPr>
            <a:lvl6pPr marL="1889760" indent="0">
              <a:buNone/>
              <a:defRPr sz="1325" b="1"/>
            </a:lvl6pPr>
            <a:lvl7pPr marL="2268220" indent="0">
              <a:buNone/>
              <a:defRPr sz="1325" b="1"/>
            </a:lvl7pPr>
            <a:lvl8pPr marL="2646045" indent="0">
              <a:buNone/>
              <a:defRPr sz="1325" b="1"/>
            </a:lvl8pPr>
            <a:lvl9pPr marL="3023870" indent="0">
              <a:buNone/>
              <a:defRPr sz="1325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77256" y="2890622"/>
            <a:ext cx="3312709" cy="68533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3866656" y="2216657"/>
            <a:ext cx="3312709" cy="594963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65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77825" indent="0">
              <a:buNone/>
              <a:defRPr sz="1655" b="1"/>
            </a:lvl2pPr>
            <a:lvl3pPr marL="756285" indent="0">
              <a:buNone/>
              <a:defRPr sz="1490" b="1"/>
            </a:lvl3pPr>
            <a:lvl4pPr marL="1134110" indent="0">
              <a:buNone/>
              <a:defRPr sz="1325" b="1"/>
            </a:lvl4pPr>
            <a:lvl5pPr marL="1511935" indent="0">
              <a:buNone/>
              <a:defRPr sz="1325" b="1"/>
            </a:lvl5pPr>
            <a:lvl6pPr marL="1889760" indent="0">
              <a:buNone/>
              <a:defRPr sz="1325" b="1"/>
            </a:lvl6pPr>
            <a:lvl7pPr marL="2268220" indent="0">
              <a:buNone/>
              <a:defRPr sz="1325" b="1"/>
            </a:lvl7pPr>
            <a:lvl8pPr marL="2646045" indent="0">
              <a:buNone/>
              <a:defRPr sz="1325" b="1"/>
            </a:lvl8pPr>
            <a:lvl9pPr marL="3023870" indent="0">
              <a:buNone/>
              <a:defRPr sz="1325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3866656" y="2890622"/>
            <a:ext cx="3312709" cy="68533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77256" y="948573"/>
            <a:ext cx="6801768" cy="110012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377256" y="2424755"/>
            <a:ext cx="3244920" cy="7184459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325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3937748" y="2424755"/>
            <a:ext cx="3241276" cy="7184459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325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6346382" y="1425666"/>
            <a:ext cx="647362" cy="7841164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315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567000" y="1425666"/>
            <a:ext cx="5685626" cy="7841164"/>
          </a:xfrm>
        </p:spPr>
        <p:txBody>
          <a:bodyPr vert="eaVert" lIns="46800" tIns="46800" rIns="46800" bIns="46800"/>
          <a:lstStyle>
            <a:lvl1pPr marL="189230" indent="-189230">
              <a:spcAft>
                <a:spcPts val="1000"/>
              </a:spcAft>
              <a:defRPr spc="300"/>
            </a:lvl1pPr>
            <a:lvl2pPr marL="567055" indent="-189230">
              <a:defRPr spc="300"/>
            </a:lvl2pPr>
            <a:lvl3pPr marL="944880" indent="-189230">
              <a:defRPr spc="300"/>
            </a:lvl3pPr>
            <a:lvl4pPr marL="1322705" indent="-189230">
              <a:defRPr spc="300"/>
            </a:lvl4pPr>
            <a:lvl5pPr marL="1701165" indent="-18923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377256" y="948573"/>
            <a:ext cx="6801768" cy="110012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377256" y="2323723"/>
            <a:ext cx="6801768" cy="7420199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379488" y="9844954"/>
            <a:ext cx="1674213" cy="493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82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2552244" y="9844954"/>
            <a:ext cx="2455512" cy="493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82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5504811" y="9844954"/>
            <a:ext cx="1674213" cy="493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82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756285" rtl="0" eaLnBrk="1" fontAlgn="auto" latinLnBrk="0" hangingPunct="1">
        <a:lnSpc>
          <a:spcPct val="100000"/>
        </a:lnSpc>
        <a:spcBef>
          <a:spcPct val="0"/>
        </a:spcBef>
        <a:buNone/>
        <a:defRPr sz="2975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89230" indent="-189230" algn="l" defTabSz="756285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49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67055" indent="-189230" algn="l" defTabSz="756285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330960" algn="l"/>
          <a:tab pos="1330960" algn="l"/>
          <a:tab pos="1330960" algn="l"/>
          <a:tab pos="1330960" algn="l"/>
        </a:tabLst>
        <a:defRPr sz="132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944880" indent="-189230" algn="l" defTabSz="756285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32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322705" indent="-189230" algn="l" defTabSz="756285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15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701165" indent="-189230" algn="l" defTabSz="756285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15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078990" indent="-189230" algn="l" defTabSz="756285" rtl="0" eaLnBrk="1" latinLnBrk="0" hangingPunct="1">
        <a:lnSpc>
          <a:spcPct val="90000"/>
        </a:lnSpc>
        <a:spcBef>
          <a:spcPct val="83000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456815" indent="-189230" algn="l" defTabSz="756285" rtl="0" eaLnBrk="1" latinLnBrk="0" hangingPunct="1">
        <a:lnSpc>
          <a:spcPct val="90000"/>
        </a:lnSpc>
        <a:spcBef>
          <a:spcPct val="83000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835275" indent="-189230" algn="l" defTabSz="756285" rtl="0" eaLnBrk="1" latinLnBrk="0" hangingPunct="1">
        <a:lnSpc>
          <a:spcPct val="90000"/>
        </a:lnSpc>
        <a:spcBef>
          <a:spcPct val="83000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213100" indent="-189230" algn="l" defTabSz="756285" rtl="0" eaLnBrk="1" latinLnBrk="0" hangingPunct="1">
        <a:lnSpc>
          <a:spcPct val="90000"/>
        </a:lnSpc>
        <a:spcBef>
          <a:spcPct val="83000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1pPr>
      <a:lvl2pPr marL="37782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2pPr>
      <a:lvl3pPr marL="75628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3pPr>
      <a:lvl4pPr marL="113411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4pPr>
      <a:lvl5pPr marL="151193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5pPr>
      <a:lvl6pPr marL="188976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26822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64604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02387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5.xml"/><Relationship Id="rId3" Type="http://schemas.openxmlformats.org/officeDocument/2006/relationships/image" Target="../media/image1.jpeg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8.xml"/><Relationship Id="rId3" Type="http://schemas.openxmlformats.org/officeDocument/2006/relationships/image" Target="../media/image2.jpeg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71.xml"/><Relationship Id="rId3" Type="http://schemas.openxmlformats.org/officeDocument/2006/relationships/image" Target="../media/image3.jpeg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74.xml"/><Relationship Id="rId3" Type="http://schemas.openxmlformats.org/officeDocument/2006/relationships/image" Target="../media/image4.jpeg"/><Relationship Id="rId2" Type="http://schemas.openxmlformats.org/officeDocument/2006/relationships/tags" Target="../tags/tag73.xml"/><Relationship Id="rId1" Type="http://schemas.openxmlformats.org/officeDocument/2006/relationships/tags" Target="../tags/tag72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77.xml"/><Relationship Id="rId3" Type="http://schemas.openxmlformats.org/officeDocument/2006/relationships/image" Target="../media/image5.jpeg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80.xml"/><Relationship Id="rId3" Type="http://schemas.openxmlformats.org/officeDocument/2006/relationships/image" Target="../media/image6.jpeg"/><Relationship Id="rId2" Type="http://schemas.openxmlformats.org/officeDocument/2006/relationships/tags" Target="../tags/tag79.xml"/><Relationship Id="rId1" Type="http://schemas.openxmlformats.org/officeDocument/2006/relationships/tags" Target="../tags/tag78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83.xml"/><Relationship Id="rId3" Type="http://schemas.openxmlformats.org/officeDocument/2006/relationships/image" Target="../media/image7.jpeg"/><Relationship Id="rId2" Type="http://schemas.openxmlformats.org/officeDocument/2006/relationships/tags" Target="../tags/tag82.xml"/><Relationship Id="rId1" Type="http://schemas.openxmlformats.org/officeDocument/2006/relationships/tags" Target="../tags/tag81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86.xml"/><Relationship Id="rId3" Type="http://schemas.openxmlformats.org/officeDocument/2006/relationships/image" Target="../media/image8.jpeg"/><Relationship Id="rId2" Type="http://schemas.openxmlformats.org/officeDocument/2006/relationships/tags" Target="../tags/tag85.xml"/><Relationship Id="rId1" Type="http://schemas.openxmlformats.org/officeDocument/2006/relationships/tags" Target="../tags/tag84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89.xml"/><Relationship Id="rId3" Type="http://schemas.openxmlformats.org/officeDocument/2006/relationships/image" Target="../media/image9.jpeg"/><Relationship Id="rId2" Type="http://schemas.openxmlformats.org/officeDocument/2006/relationships/tags" Target="../tags/tag88.xml"/><Relationship Id="rId1" Type="http://schemas.openxmlformats.org/officeDocument/2006/relationships/tags" Target="../tags/tag8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endParaRPr lang="zh-CN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cover_smaller_notice_no_overlap_v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559675" cy="1069149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1纸杯蛋糕杯报价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"/>
            <a:ext cx="7552055" cy="1069086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方百合报价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" y="635"/>
            <a:ext cx="7552055" cy="1069086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面包托报价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" y="0"/>
            <a:ext cx="7552055" cy="1069086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铝箔杯报价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" y="0"/>
            <a:ext cx="7552055" cy="1069086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03_塑料甜品杯第1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15"/>
            <a:ext cx="7559675" cy="106807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04_塑料甜品杯第2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75" y="635"/>
            <a:ext cx="7562850" cy="1068578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蛋糕盒尺寸价格表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" y="0"/>
            <a:ext cx="7552055" cy="1069086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final_page_need_other_packaging_preview_fina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"/>
            <a:ext cx="7559675" cy="1068324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7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王全洲</cp:lastModifiedBy>
  <cp:revision>157</cp:revision>
  <dcterms:created xsi:type="dcterms:W3CDTF">2019-06-19T02:08:00Z</dcterms:created>
  <dcterms:modified xsi:type="dcterms:W3CDTF">2026-06-19T13:22:44Z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BD5CBCA3442742F48C41354AAF18816F_11</vt:lpwstr>
  </property>
</Properties>
</file>